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C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88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3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01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7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7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18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29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8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5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95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AC40B-80F5-4043-95AE-65D5C5F91865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97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3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" y="891540"/>
            <a:ext cx="3257550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8204545" y="1973796"/>
            <a:ext cx="362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四資三 </a:t>
            </a:r>
            <a:r>
              <a:rPr lang="en-US" altLang="zh-TW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103590033</a:t>
            </a:r>
            <a:r>
              <a:rPr lang="zh-TW" altLang="en-US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 趙映翔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581626" y="1030914"/>
            <a:ext cx="319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Design</a:t>
            </a:r>
            <a:endParaRPr lang="zh-TW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FE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64" y="6361941"/>
            <a:ext cx="1628775" cy="34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 descr="一張含有 天空, 文字, 相片 的圖片&#10;&#10;產生非常高可信度的描述">
            <a:extLst>
              <a:ext uri="{FF2B5EF4-FFF2-40B4-BE49-F238E27FC236}">
                <a16:creationId xmlns:a16="http://schemas.microsoft.com/office/drawing/2014/main" id="{DC88BD17-8287-42CC-BC94-832A2A592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" y="0"/>
            <a:ext cx="6226253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A433C92-D2D1-4CF0-AEF4-BA10D34FDF1D}"/>
              </a:ext>
            </a:extLst>
          </p:cNvPr>
          <p:cNvSpPr txBox="1"/>
          <p:nvPr/>
        </p:nvSpPr>
        <p:spPr>
          <a:xfrm>
            <a:off x="8525239" y="1843950"/>
            <a:ext cx="3471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L</a:t>
            </a:r>
            <a:endParaRPr lang="zh-TW" altLang="en-US" sz="200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150BCD5-0044-4301-A44D-3F1954F4E2DE}"/>
              </a:ext>
            </a:extLst>
          </p:cNvPr>
          <p:cNvSpPr/>
          <p:nvPr/>
        </p:nvSpPr>
        <p:spPr>
          <a:xfrm>
            <a:off x="7645400" y="2125133"/>
            <a:ext cx="3132667" cy="2888916"/>
          </a:xfrm>
          <a:prstGeom prst="ellipse">
            <a:avLst/>
          </a:prstGeom>
          <a:noFill/>
          <a:ln w="762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92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FE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64" y="6361941"/>
            <a:ext cx="1628775" cy="34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 descr="一張含有 天空, 相片 的圖片&#10;&#10;描述是以高可信度產生">
            <a:extLst>
              <a:ext uri="{FF2B5EF4-FFF2-40B4-BE49-F238E27FC236}">
                <a16:creationId xmlns:a16="http://schemas.microsoft.com/office/drawing/2014/main" id="{3C286528-CFF5-42CF-973E-94F67D1DA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6" y="0"/>
            <a:ext cx="4276412" cy="6858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FAF4AD-78C7-4C2C-8004-C477B83D2EB3}"/>
              </a:ext>
            </a:extLst>
          </p:cNvPr>
          <p:cNvSpPr txBox="1"/>
          <p:nvPr/>
        </p:nvSpPr>
        <p:spPr>
          <a:xfrm>
            <a:off x="8228905" y="1984541"/>
            <a:ext cx="3471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M</a:t>
            </a:r>
            <a:endParaRPr lang="zh-TW" altLang="en-US" sz="200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A51B2F7F-F2A4-4F74-9EB3-9499892BF98D}"/>
              </a:ext>
            </a:extLst>
          </p:cNvPr>
          <p:cNvSpPr/>
          <p:nvPr/>
        </p:nvSpPr>
        <p:spPr>
          <a:xfrm>
            <a:off x="7645400" y="2125133"/>
            <a:ext cx="3132667" cy="2888916"/>
          </a:xfrm>
          <a:prstGeom prst="ellipse">
            <a:avLst/>
          </a:prstGeom>
          <a:noFill/>
          <a:ln w="762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88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FE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64" y="6361941"/>
            <a:ext cx="1628775" cy="34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圖片 2" descr="一張含有 牆, 監視器, 螢幕擷取畫面, 室內 的圖片&#10;&#10;描述是以高可信度產生">
            <a:extLst>
              <a:ext uri="{FF2B5EF4-FFF2-40B4-BE49-F238E27FC236}">
                <a16:creationId xmlns:a16="http://schemas.microsoft.com/office/drawing/2014/main" id="{65A82926-758B-4CEC-A94B-2B46FC274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74" y="0"/>
            <a:ext cx="2802791" cy="6858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700C30D-1A6B-4C66-9BE2-D6E2943C4954}"/>
              </a:ext>
            </a:extLst>
          </p:cNvPr>
          <p:cNvSpPr txBox="1"/>
          <p:nvPr/>
        </p:nvSpPr>
        <p:spPr>
          <a:xfrm>
            <a:off x="8406706" y="1984541"/>
            <a:ext cx="3471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S</a:t>
            </a:r>
            <a:endParaRPr lang="zh-TW" altLang="en-US" sz="200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E8FBF6A-EADF-47EB-AB28-D9DE11B9C706}"/>
              </a:ext>
            </a:extLst>
          </p:cNvPr>
          <p:cNvSpPr/>
          <p:nvPr/>
        </p:nvSpPr>
        <p:spPr>
          <a:xfrm>
            <a:off x="7645400" y="2125133"/>
            <a:ext cx="3132667" cy="2888916"/>
          </a:xfrm>
          <a:prstGeom prst="ellipse">
            <a:avLst/>
          </a:prstGeom>
          <a:noFill/>
          <a:ln w="76200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28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12</Words>
  <Application>Microsoft Office PowerPoint</Application>
  <PresentationFormat>寬螢幕</PresentationFormat>
  <Paragraphs>5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華康中特圓體(P)</vt:lpstr>
      <vt:lpstr>新細明體</vt:lpstr>
      <vt:lpstr>Algerian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趙映翔</dc:creator>
  <cp:lastModifiedBy>趙映翔</cp:lastModifiedBy>
  <cp:revision>11</cp:revision>
  <dcterms:created xsi:type="dcterms:W3CDTF">2017-03-26T13:42:10Z</dcterms:created>
  <dcterms:modified xsi:type="dcterms:W3CDTF">2017-06-13T16:57:58Z</dcterms:modified>
</cp:coreProperties>
</file>